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7" r:id="rId3"/>
    <p:sldId id="257" r:id="rId4"/>
    <p:sldId id="258" r:id="rId5"/>
    <p:sldId id="260" r:id="rId6"/>
    <p:sldId id="265" r:id="rId7"/>
    <p:sldId id="264" r:id="rId8"/>
    <p:sldId id="266" r:id="rId9"/>
    <p:sldId id="259" r:id="rId10"/>
    <p:sldId id="261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 varScale="1">
        <p:scale>
          <a:sx n="61" d="100"/>
          <a:sy n="61" d="100"/>
        </p:scale>
        <p:origin x="-130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E2E-A5DB-4BFC-BB48-258312CB4D26}" type="datetimeFigureOut">
              <a:rPr lang="es-ES" smtClean="0"/>
              <a:pPr/>
              <a:t>16/03/2014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5175-D49B-474E-BA27-AA6F6644CA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E2E-A5DB-4BFC-BB48-258312CB4D26}" type="datetimeFigureOut">
              <a:rPr lang="es-ES" smtClean="0"/>
              <a:pPr/>
              <a:t>16/03/2014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5175-D49B-474E-BA27-AA6F6644CA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E2E-A5DB-4BFC-BB48-258312CB4D26}" type="datetimeFigureOut">
              <a:rPr lang="es-ES" smtClean="0"/>
              <a:pPr/>
              <a:t>16/03/2014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5175-D49B-474E-BA27-AA6F6644CA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E2E-A5DB-4BFC-BB48-258312CB4D26}" type="datetimeFigureOut">
              <a:rPr lang="es-ES" smtClean="0"/>
              <a:pPr/>
              <a:t>16/03/2014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5175-D49B-474E-BA27-AA6F6644CA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E2E-A5DB-4BFC-BB48-258312CB4D26}" type="datetimeFigureOut">
              <a:rPr lang="es-ES" smtClean="0"/>
              <a:pPr/>
              <a:t>16/03/2014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5175-D49B-474E-BA27-AA6F6644CA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E2E-A5DB-4BFC-BB48-258312CB4D26}" type="datetimeFigureOut">
              <a:rPr lang="es-ES" smtClean="0"/>
              <a:pPr/>
              <a:t>16/03/2014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5175-D49B-474E-BA27-AA6F6644CA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E2E-A5DB-4BFC-BB48-258312CB4D26}" type="datetimeFigureOut">
              <a:rPr lang="es-ES" smtClean="0"/>
              <a:pPr/>
              <a:t>16/03/2014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5175-D49B-474E-BA27-AA6F6644CA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E2E-A5DB-4BFC-BB48-258312CB4D26}" type="datetimeFigureOut">
              <a:rPr lang="es-ES" smtClean="0"/>
              <a:pPr/>
              <a:t>16/03/2014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5175-D49B-474E-BA27-AA6F6644CA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E2E-A5DB-4BFC-BB48-258312CB4D26}" type="datetimeFigureOut">
              <a:rPr lang="es-ES" smtClean="0"/>
              <a:pPr/>
              <a:t>16/03/2014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5175-D49B-474E-BA27-AA6F6644CA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E2E-A5DB-4BFC-BB48-258312CB4D26}" type="datetimeFigureOut">
              <a:rPr lang="es-ES" smtClean="0"/>
              <a:pPr/>
              <a:t>16/03/2014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5175-D49B-474E-BA27-AA6F6644CA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E2E-A5DB-4BFC-BB48-258312CB4D26}" type="datetimeFigureOut">
              <a:rPr lang="es-ES" smtClean="0"/>
              <a:pPr/>
              <a:t>16/03/2014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DF5175-D49B-474E-BA27-AA6F6644CA0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5CDE2E-A5DB-4BFC-BB48-258312CB4D26}" type="datetimeFigureOut">
              <a:rPr lang="es-ES" smtClean="0"/>
              <a:pPr/>
              <a:t>16/03/2014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DF5175-D49B-474E-BA27-AA6F6644CA02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Peristalsis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JORGE PEREZ\My Documents\Mis escaneos\2009-08 (Ago)\Escanear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0110" y="-178"/>
            <a:ext cx="2413889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643308">
            <a:off x="381210" y="2693987"/>
            <a:ext cx="7772400" cy="1470025"/>
          </a:xfrm>
        </p:spPr>
        <p:txBody>
          <a:bodyPr/>
          <a:lstStyle/>
          <a:p>
            <a:r>
              <a:rPr lang="es-ES" dirty="0" smtClean="0"/>
              <a:t>Sistema </a:t>
            </a:r>
            <a:r>
              <a:rPr lang="es-ES" dirty="0" err="1" smtClean="0"/>
              <a:t>Gastro</a:t>
            </a:r>
            <a:r>
              <a:rPr lang="es-ES" dirty="0" smtClean="0"/>
              <a:t>-intestinal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fFP2vmprXRI/T3rRzF9lwpI/AAAAAAAAFHc/0vLBPob3xjI/s1600/diges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838677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450446">
            <a:off x="311565" y="29210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10700" dirty="0" smtClean="0">
                <a:solidFill>
                  <a:srgbClr val="FF0000"/>
                </a:solidFill>
                <a:latin typeface="Algerian" pitchFamily="82" charset="0"/>
              </a:rPr>
              <a:t>Gracias</a:t>
            </a:r>
            <a:endParaRPr lang="es-E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9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Integrantes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916832"/>
            <a:ext cx="6131024" cy="4389120"/>
          </a:xfrm>
        </p:spPr>
        <p:txBody>
          <a:bodyPr>
            <a:normAutofit/>
          </a:bodyPr>
          <a:lstStyle/>
          <a:p>
            <a:r>
              <a:rPr lang="es-ES" dirty="0"/>
              <a:t>Alexander </a:t>
            </a:r>
            <a:r>
              <a:rPr lang="es-ES" dirty="0" err="1"/>
              <a:t>Caal</a:t>
            </a:r>
            <a:r>
              <a:rPr lang="es-ES" dirty="0"/>
              <a:t> </a:t>
            </a:r>
            <a:r>
              <a:rPr lang="es-ES" dirty="0" err="1"/>
              <a:t>Cú</a:t>
            </a:r>
            <a:endParaRPr lang="es-ES" dirty="0"/>
          </a:p>
          <a:p>
            <a:r>
              <a:rPr lang="es-ES" dirty="0" smtClean="0"/>
              <a:t>Dominga </a:t>
            </a:r>
            <a:r>
              <a:rPr lang="es-ES" dirty="0" err="1" smtClean="0"/>
              <a:t>Cucul</a:t>
            </a:r>
            <a:r>
              <a:rPr lang="es-ES" dirty="0" smtClean="0"/>
              <a:t> Pop</a:t>
            </a:r>
          </a:p>
          <a:p>
            <a:r>
              <a:rPr lang="es-ES" dirty="0" smtClean="0"/>
              <a:t>Bertha Aquino Manzo</a:t>
            </a:r>
          </a:p>
          <a:p>
            <a:r>
              <a:rPr lang="es-ES" dirty="0" err="1" smtClean="0"/>
              <a:t>Yenni</a:t>
            </a:r>
            <a:r>
              <a:rPr lang="es-ES" dirty="0" smtClean="0"/>
              <a:t> </a:t>
            </a:r>
            <a:r>
              <a:rPr lang="es-ES" dirty="0" err="1" smtClean="0"/>
              <a:t>Arelí</a:t>
            </a:r>
            <a:r>
              <a:rPr lang="es-ES" dirty="0" smtClean="0"/>
              <a:t> </a:t>
            </a:r>
            <a:r>
              <a:rPr lang="es-ES" dirty="0" err="1" smtClean="0"/>
              <a:t>Hernandez</a:t>
            </a:r>
            <a:endParaRPr lang="es-ES" dirty="0" smtClean="0"/>
          </a:p>
          <a:p>
            <a:r>
              <a:rPr lang="es-ES" dirty="0" err="1" smtClean="0"/>
              <a:t>Alida</a:t>
            </a:r>
            <a:r>
              <a:rPr lang="es-ES" dirty="0" smtClean="0"/>
              <a:t> </a:t>
            </a:r>
            <a:r>
              <a:rPr lang="es-ES" dirty="0" err="1" smtClean="0"/>
              <a:t>Bin</a:t>
            </a:r>
            <a:r>
              <a:rPr lang="es-ES" dirty="0" smtClean="0"/>
              <a:t> </a:t>
            </a:r>
            <a:r>
              <a:rPr lang="es-ES" dirty="0" err="1" smtClean="0"/>
              <a:t>Caal</a:t>
            </a:r>
            <a:endParaRPr lang="es-ES" dirty="0" smtClean="0"/>
          </a:p>
          <a:p>
            <a:r>
              <a:rPr lang="es-ES" dirty="0" smtClean="0"/>
              <a:t>Elvia </a:t>
            </a:r>
            <a:r>
              <a:rPr lang="es-ES" dirty="0" err="1" smtClean="0"/>
              <a:t>Quim</a:t>
            </a:r>
            <a:r>
              <a:rPr lang="es-ES" dirty="0" smtClean="0"/>
              <a:t> </a:t>
            </a:r>
            <a:r>
              <a:rPr lang="es-ES" dirty="0" err="1" smtClean="0"/>
              <a:t>Caal</a:t>
            </a:r>
            <a:endParaRPr lang="es-ES" dirty="0" smtClean="0"/>
          </a:p>
          <a:p>
            <a:r>
              <a:rPr lang="es-ES" dirty="0" smtClean="0"/>
              <a:t>Silvia Maribel </a:t>
            </a:r>
            <a:r>
              <a:rPr lang="es-ES" dirty="0" err="1" smtClean="0"/>
              <a:t>Caal</a:t>
            </a:r>
            <a:r>
              <a:rPr lang="es-ES" dirty="0" smtClean="0"/>
              <a:t> Pop</a:t>
            </a:r>
          </a:p>
          <a:p>
            <a:r>
              <a:rPr lang="es-ES" dirty="0" err="1" smtClean="0"/>
              <a:t>Felestila</a:t>
            </a:r>
            <a:r>
              <a:rPr lang="es-ES" dirty="0" smtClean="0"/>
              <a:t> </a:t>
            </a:r>
            <a:r>
              <a:rPr lang="es-ES" dirty="0" err="1" smtClean="0"/>
              <a:t>Cau</a:t>
            </a:r>
            <a:r>
              <a:rPr lang="es-ES" dirty="0" smtClean="0"/>
              <a:t> </a:t>
            </a:r>
            <a:r>
              <a:rPr lang="es-ES" dirty="0" err="1" smtClean="0"/>
              <a:t>Tiul</a:t>
            </a:r>
            <a:endParaRPr lang="es-ES" dirty="0" smtClean="0"/>
          </a:p>
          <a:p>
            <a:r>
              <a:rPr lang="es-ES" dirty="0" smtClean="0"/>
              <a:t>Juan Pablo </a:t>
            </a:r>
            <a:r>
              <a:rPr lang="es-ES" dirty="0" err="1" smtClean="0"/>
              <a:t>Botzoc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168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educastur.es/incluyeticaula/files/2009/01/digestivo.jpg"/>
          <p:cNvPicPr>
            <a:picLocks noChangeAspect="1" noChangeArrowheads="1"/>
          </p:cNvPicPr>
          <p:nvPr/>
        </p:nvPicPr>
        <p:blipFill>
          <a:blip r:embed="rId2" cstate="print"/>
          <a:srcRect l="29665"/>
          <a:stretch>
            <a:fillRect/>
          </a:stretch>
        </p:blipFill>
        <p:spPr bwMode="auto">
          <a:xfrm>
            <a:off x="4355976" y="908720"/>
            <a:ext cx="4252255" cy="468052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4664"/>
            <a:ext cx="3744416" cy="5328592"/>
          </a:xfrm>
        </p:spPr>
        <p:txBody>
          <a:bodyPr/>
          <a:lstStyle/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La </a:t>
            </a:r>
            <a:r>
              <a:rPr lang="es-ES" dirty="0"/>
              <a:t>finalidad del sistema gastrointestinal es la digestión de los alimentos y su absorción. </a:t>
            </a:r>
            <a:endParaRPr lang="es-ES" dirty="0" smtClean="0"/>
          </a:p>
          <a:p>
            <a:pPr algn="just"/>
            <a:r>
              <a:rPr lang="es-ES" dirty="0" smtClean="0"/>
              <a:t>Aprovechar las sustancias necesarias para el desarrollo.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JORGE PEREZ\My Documents\Mis escaneos\2009-08 (Ago)\Escanear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 descr="http://almez.pntic.mec.es/~jrem0000/dpbg/3eso/tema5/diges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6444" cy="61926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38" y="1052736"/>
            <a:ext cx="7547185" cy="50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05800" cy="11430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766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0" y="476672"/>
            <a:ext cx="8280920" cy="600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63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s-ES" dirty="0" smtClean="0"/>
              <a:t>    Los </a:t>
            </a:r>
            <a:r>
              <a:rPr lang="es-ES" dirty="0"/>
              <a:t>esfínteres esofágicos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5742"/>
            <a:ext cx="6624736" cy="505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upload.wikimedia.org/wikipedia/commons/0/0f/Peristalsis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88840"/>
            <a:ext cx="2034730" cy="451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6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erchak.com/wp-content/uploads/2012/12/proceso-diges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44036" cy="6381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941</TotalTime>
  <Words>59</Words>
  <Application>Microsoft Office PowerPoint</Application>
  <PresentationFormat>Presentación en pantalla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Flujo</vt:lpstr>
      <vt:lpstr>Sistema Gastro-intestinal</vt:lpstr>
      <vt:lpstr>Integrantes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Los esfínteres esofágicos</vt:lpstr>
      <vt:lpstr>Presentación de PowerPoint</vt:lpstr>
      <vt:lpstr>Presentación de PowerPoint</vt:lpstr>
      <vt:lpstr>Gracias</vt:lpstr>
    </vt:vector>
  </TitlesOfParts>
  <Company>JOSDOM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Gastro-intestinal</dc:title>
  <dc:creator>JOSE DOMINGO PUTUL TUN</dc:creator>
  <cp:lastModifiedBy>Alex</cp:lastModifiedBy>
  <cp:revision>21</cp:revision>
  <dcterms:created xsi:type="dcterms:W3CDTF">2014-03-16T16:07:58Z</dcterms:created>
  <dcterms:modified xsi:type="dcterms:W3CDTF">2014-03-17T15:24:21Z</dcterms:modified>
</cp:coreProperties>
</file>